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  <p:sldMasterId id="2147483648" r:id="rId2"/>
  </p:sldMasterIdLst>
  <p:notesMasterIdLst>
    <p:notesMasterId r:id="rId4"/>
  </p:notesMasterIdLst>
  <p:handoutMasterIdLst>
    <p:handoutMasterId r:id="rId5"/>
  </p:handoutMasterIdLst>
  <p:sldIdLst>
    <p:sldId id="392" r:id="rId3"/>
  </p:sldIdLst>
  <p:sldSz cx="16238538" cy="12179300"/>
  <p:notesSz cx="6858000" cy="9144000"/>
  <p:defaultTextStyle>
    <a:defPPr>
      <a:defRPr lang="en-US"/>
    </a:defPPr>
    <a:lvl1pPr marL="0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08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16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724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632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541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449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357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265" algn="l" defTabSz="608908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adata" id="{6F00152B-E871-894E-AC9D-7915DD156C19}">
          <p14:sldIdLst/>
        </p14:section>
        <p14:section name="Title Slides" id="{4D33FD7F-AB8D-3149-83F3-C10383B572CC}">
          <p14:sldIdLst/>
        </p14:section>
        <p14:section name="Content Slides" id="{FDADC7AB-3F1D-6645-A9C6-719703BFDBDD}">
          <p14:sldIdLst>
            <p14:sldId id="392"/>
          </p14:sldIdLst>
        </p14:section>
        <p14:section name="Content w/ Images Slides" id="{3069B228-4723-8C42-A734-32A93456D138}">
          <p14:sldIdLst/>
        </p14:section>
        <p14:section name="Divider Slides" id="{DE8C0FB6-E65A-AD4B-94F5-F18800F413AB}">
          <p14:sldIdLst/>
        </p14:section>
        <p14:section name="Infographic Slides" id="{FBCE8191-D86B-6243-9EBF-E301B09F1033}">
          <p14:sldIdLst/>
        </p14:section>
        <p14:section name="Closing Slides" id="{5FF8DE6A-D24C-D845-A4DD-91A0CB6B2D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836" userDrawn="1">
          <p15:clr>
            <a:srgbClr val="A4A3A4"/>
          </p15:clr>
        </p15:guide>
        <p15:guide id="2" pos="51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925"/>
    <a:srgbClr val="ED7D31"/>
    <a:srgbClr val="407D77"/>
    <a:srgbClr val="1F6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434" autoAdjust="0"/>
  </p:normalViewPr>
  <p:slideViewPr>
    <p:cSldViewPr snapToGrid="0" snapToObjects="1">
      <p:cViewPr>
        <p:scale>
          <a:sx n="50" d="100"/>
          <a:sy n="50" d="100"/>
        </p:scale>
        <p:origin x="384" y="42"/>
      </p:cViewPr>
      <p:guideLst>
        <p:guide orient="horz" pos="3836"/>
        <p:guide pos="5115"/>
      </p:guideLst>
    </p:cSldViewPr>
  </p:slideViewPr>
  <p:outlineViewPr>
    <p:cViewPr>
      <p:scale>
        <a:sx n="33" d="100"/>
        <a:sy n="33" d="100"/>
      </p:scale>
      <p:origin x="0" y="-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9" d="100"/>
          <a:sy n="159" d="100"/>
        </p:scale>
        <p:origin x="10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EBA0E-1CE9-C24B-93D7-C43B34D0D68C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ED8A2-523F-7849-9D55-A32CFF099CF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85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70D25-7754-4444-941F-67588718861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D2135-9DC2-4340-B54D-B4A69FFBEC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30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1pPr>
    <a:lvl2pPr marL="608908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2pPr>
    <a:lvl3pPr marL="1217816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3pPr>
    <a:lvl4pPr marL="1826724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4pPr>
    <a:lvl5pPr marL="2435632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5pPr>
    <a:lvl6pPr marL="3044541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6pPr>
    <a:lvl7pPr marL="3653449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7pPr>
    <a:lvl8pPr marL="4262357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8pPr>
    <a:lvl9pPr marL="4871265" algn="l" defTabSz="60890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-PAL Intro Co-Branded Slide | Optio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24645"/>
            <a:ext cx="16238538" cy="121669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460" y="4535057"/>
            <a:ext cx="11505250" cy="261065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822" y="7825703"/>
            <a:ext cx="11505250" cy="2711647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198" spc="100" baseline="0">
                <a:solidFill>
                  <a:srgbClr val="282828"/>
                </a:solidFill>
              </a:defRPr>
            </a:lvl1pPr>
            <a:lvl2pPr marL="45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996326" y="1150269"/>
            <a:ext cx="3528913" cy="967015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logo for </a:t>
            </a:r>
            <a:br>
              <a:rPr lang="en-US" sz="999" dirty="0" smtClean="0"/>
            </a:br>
            <a:r>
              <a:rPr lang="en-US" sz="999" dirty="0" smtClean="0"/>
              <a:t>co-branded presentations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138699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110630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9098797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58" y="1150845"/>
            <a:ext cx="3247708" cy="9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24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57264"/>
            <a:ext cx="14614685" cy="2046121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28" y="2614491"/>
            <a:ext cx="7172021" cy="8363119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4591" y="2614491"/>
            <a:ext cx="7172021" cy="8363119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00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Two Content Slide w/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5"/>
            <a:ext cx="14614685" cy="2037639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28" y="2614492"/>
            <a:ext cx="7172021" cy="7334508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4591" y="2614492"/>
            <a:ext cx="7172021" cy="7334508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11927" y="9949001"/>
            <a:ext cx="14614685" cy="1049023"/>
          </a:xfrm>
        </p:spPr>
        <p:txBody>
          <a:bodyPr anchor="b">
            <a:noAutofit/>
          </a:bodyPr>
          <a:lstStyle>
            <a:lvl1pPr marL="0" indent="0">
              <a:buNone/>
              <a:defRPr sz="1399" baseline="0">
                <a:solidFill>
                  <a:schemeClr val="tx2"/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citation text here.</a:t>
            </a:r>
          </a:p>
        </p:txBody>
      </p:sp>
    </p:spTree>
    <p:extLst>
      <p:ext uri="{BB962C8B-B14F-4D97-AF65-F5344CB8AC3E}">
        <p14:creationId xmlns:p14="http://schemas.microsoft.com/office/powerpoint/2010/main" val="540235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73499"/>
            <a:ext cx="14614685" cy="202988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1930" y="2614492"/>
            <a:ext cx="7174840" cy="779475"/>
          </a:xfrm>
        </p:spPr>
        <p:txBody>
          <a:bodyPr anchor="t">
            <a:normAutofit/>
          </a:bodyPr>
          <a:lstStyle>
            <a:lvl1pPr marL="0" indent="0">
              <a:buNone/>
              <a:defRPr sz="2198" b="1"/>
            </a:lvl1pPr>
            <a:lvl2pPr marL="456729" indent="0">
              <a:buNone/>
              <a:defRPr sz="1998" b="1"/>
            </a:lvl2pPr>
            <a:lvl3pPr marL="913458" indent="0">
              <a:buNone/>
              <a:defRPr sz="1798" b="1"/>
            </a:lvl3pPr>
            <a:lvl4pPr marL="1370187" indent="0">
              <a:buNone/>
              <a:defRPr sz="1598" b="1"/>
            </a:lvl4pPr>
            <a:lvl5pPr marL="1826916" indent="0">
              <a:buNone/>
              <a:defRPr sz="1598" b="1"/>
            </a:lvl5pPr>
            <a:lvl6pPr marL="2283645" indent="0">
              <a:buNone/>
              <a:defRPr sz="1598" b="1"/>
            </a:lvl6pPr>
            <a:lvl7pPr marL="2740375" indent="0">
              <a:buNone/>
              <a:defRPr sz="1598" b="1"/>
            </a:lvl7pPr>
            <a:lvl8pPr marL="3197104" indent="0">
              <a:buNone/>
              <a:defRPr sz="1598" b="1"/>
            </a:lvl8pPr>
            <a:lvl9pPr marL="3653833" indent="0">
              <a:buNone/>
              <a:defRPr sz="1598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930" y="3393969"/>
            <a:ext cx="7174840" cy="7599882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248956" y="2614492"/>
            <a:ext cx="7177658" cy="779475"/>
          </a:xfrm>
        </p:spPr>
        <p:txBody>
          <a:bodyPr anchor="t">
            <a:normAutofit/>
          </a:bodyPr>
          <a:lstStyle>
            <a:lvl1pPr marL="0" indent="0">
              <a:buNone/>
              <a:defRPr sz="2198" b="1"/>
            </a:lvl1pPr>
            <a:lvl2pPr marL="456729" indent="0">
              <a:buNone/>
              <a:defRPr sz="1998" b="1"/>
            </a:lvl2pPr>
            <a:lvl3pPr marL="913458" indent="0">
              <a:buNone/>
              <a:defRPr sz="1798" b="1"/>
            </a:lvl3pPr>
            <a:lvl4pPr marL="1370187" indent="0">
              <a:buNone/>
              <a:defRPr sz="1598" b="1"/>
            </a:lvl4pPr>
            <a:lvl5pPr marL="1826916" indent="0">
              <a:buNone/>
              <a:defRPr sz="1598" b="1"/>
            </a:lvl5pPr>
            <a:lvl6pPr marL="2283645" indent="0">
              <a:buNone/>
              <a:defRPr sz="1598" b="1"/>
            </a:lvl6pPr>
            <a:lvl7pPr marL="2740375" indent="0">
              <a:buNone/>
              <a:defRPr sz="1598" b="1"/>
            </a:lvl7pPr>
            <a:lvl8pPr marL="3197104" indent="0">
              <a:buNone/>
              <a:defRPr sz="1598" b="1"/>
            </a:lvl8pPr>
            <a:lvl9pPr marL="3653833" indent="0">
              <a:buNone/>
              <a:defRPr sz="1598" b="1"/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956" y="3393969"/>
            <a:ext cx="7177658" cy="7599882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798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Image &amp; Caption w/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9"/>
            <a:ext cx="14614685" cy="2009911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357557" y="2618735"/>
            <a:ext cx="5069056" cy="6139264"/>
          </a:xfrm>
        </p:spPr>
        <p:txBody>
          <a:bodyPr>
            <a:normAutofit/>
          </a:bodyPr>
          <a:lstStyle>
            <a:lvl1pPr marL="0" indent="0">
              <a:buNone/>
              <a:defRPr sz="2198" baseline="0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925" y="2618735"/>
            <a:ext cx="9355448" cy="8260880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10357557" y="9109529"/>
            <a:ext cx="5069056" cy="1770089"/>
          </a:xfrm>
        </p:spPr>
        <p:txBody>
          <a:bodyPr lIns="0" rIns="91440">
            <a:normAutofit/>
          </a:bodyPr>
          <a:lstStyle>
            <a:lvl1pPr marL="0" indent="0">
              <a:lnSpc>
                <a:spcPct val="100000"/>
              </a:lnSpc>
              <a:buNone/>
              <a:defRPr sz="1399" i="1" baseline="0">
                <a:solidFill>
                  <a:schemeClr val="accent6"/>
                </a:solidFill>
              </a:defRPr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caption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357557" y="8757999"/>
            <a:ext cx="5069056" cy="351528"/>
          </a:xfrm>
          <a:ln>
            <a:noFill/>
          </a:ln>
        </p:spPr>
        <p:txBody>
          <a:bodyPr lIns="0" tIns="18288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07560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Image &amp; Caption w/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6" y="365748"/>
            <a:ext cx="14614685" cy="2048168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</a:t>
            </a:r>
            <a:r>
              <a:rPr lang="en-US" smtClean="0"/>
              <a:t>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5795" y="2618736"/>
            <a:ext cx="9340816" cy="8260879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4764" y="11448632"/>
            <a:ext cx="12216671" cy="394829"/>
          </a:xfrm>
        </p:spPr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11932" y="2618736"/>
            <a:ext cx="5069056" cy="6139262"/>
          </a:xfrm>
        </p:spPr>
        <p:txBody>
          <a:bodyPr>
            <a:normAutofit/>
          </a:bodyPr>
          <a:lstStyle>
            <a:lvl1pPr marL="0" indent="0">
              <a:buNone/>
              <a:defRPr sz="2198" baseline="0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1932" y="9109529"/>
            <a:ext cx="5069056" cy="1770089"/>
          </a:xfrm>
        </p:spPr>
        <p:txBody>
          <a:bodyPr lIns="0" rIns="91440">
            <a:normAutofit/>
          </a:bodyPr>
          <a:lstStyle>
            <a:lvl1pPr marL="0" indent="0">
              <a:buNone/>
              <a:defRPr sz="1399" i="1" baseline="0">
                <a:solidFill>
                  <a:schemeClr val="accent6"/>
                </a:solidFill>
              </a:defRPr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caption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11930" y="8757999"/>
            <a:ext cx="5069060" cy="351528"/>
          </a:xfrm>
          <a:ln>
            <a:noFill/>
          </a:ln>
        </p:spPr>
        <p:txBody>
          <a:bodyPr lIns="0" tIns="18288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1460792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Image w/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7"/>
            <a:ext cx="14614685" cy="2037636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376428" y="2637079"/>
            <a:ext cx="5050184" cy="7883616"/>
          </a:xfrm>
        </p:spPr>
        <p:txBody>
          <a:bodyPr>
            <a:normAutofit/>
          </a:bodyPr>
          <a:lstStyle>
            <a:lvl1pPr marL="0" indent="0">
              <a:buNone/>
              <a:defRPr sz="2198" baseline="0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924" y="2637078"/>
            <a:ext cx="9320927" cy="8242536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376425" y="10520697"/>
            <a:ext cx="5050186" cy="351528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138394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Image w/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7"/>
            <a:ext cx="14614685" cy="2048172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11930" y="2618736"/>
            <a:ext cx="5050188" cy="7901959"/>
          </a:xfrm>
        </p:spPr>
        <p:txBody>
          <a:bodyPr>
            <a:normAutofit/>
          </a:bodyPr>
          <a:lstStyle>
            <a:lvl1pPr marL="0" indent="0">
              <a:buNone/>
              <a:defRPr sz="2198" baseline="0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3217" y="2618735"/>
            <a:ext cx="9353395" cy="8260880"/>
          </a:xfrm>
        </p:spPr>
        <p:txBody>
          <a:bodyPr>
            <a:normAutofit/>
          </a:bodyPr>
          <a:lstStyle>
            <a:lvl1pPr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11926" y="10520697"/>
            <a:ext cx="5050189" cy="351528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212251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Two Content Slide w/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8"/>
            <a:ext cx="14614685" cy="2048168"/>
          </a:xfr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27" y="8184490"/>
            <a:ext cx="7099641" cy="2695120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7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6972" y="8184490"/>
            <a:ext cx="7099641" cy="2695120"/>
          </a:xfrm>
        </p:spPr>
        <p:txBody>
          <a:bodyPr lIns="0">
            <a:normAutofit/>
          </a:bodyPr>
          <a:lstStyle>
            <a:lvl1pPr marL="0" indent="0">
              <a:lnSpc>
                <a:spcPct val="110000"/>
              </a:lnSpc>
              <a:buNone/>
              <a:defRPr sz="17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1927" y="2642444"/>
            <a:ext cx="7099641" cy="5084714"/>
          </a:xfrm>
        </p:spPr>
        <p:txBody>
          <a:bodyPr>
            <a:normAutofit/>
          </a:bodyPr>
          <a:lstStyle>
            <a:lvl1pPr marL="0" indent="0">
              <a:buNone/>
              <a:defRPr sz="21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8326972" y="2642444"/>
            <a:ext cx="7099641" cy="5084714"/>
          </a:xfrm>
        </p:spPr>
        <p:txBody>
          <a:bodyPr>
            <a:normAutofit/>
          </a:bodyPr>
          <a:lstStyle>
            <a:lvl1pPr marL="0" indent="0">
              <a:buNone/>
              <a:defRPr sz="2198" baseline="0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798"/>
            </a:lvl6pPr>
            <a:lvl7pPr>
              <a:defRPr sz="1798"/>
            </a:lvl7pPr>
            <a:lvl8pPr>
              <a:defRPr sz="1798"/>
            </a:lvl8pPr>
            <a:lvl9pPr>
              <a:defRPr sz="1798"/>
            </a:lvl9pPr>
          </a:lstStyle>
          <a:p>
            <a:pPr lvl="0"/>
            <a:r>
              <a:rPr lang="en-US" dirty="0" smtClean="0"/>
              <a:t>Click to add photo or infographic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11927" y="7727157"/>
            <a:ext cx="7099641" cy="351528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326973" y="7727157"/>
            <a:ext cx="7099641" cy="351528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>
                    <a:lumMod val="75000"/>
                  </a:schemeClr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143209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Full Blee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-229"/>
            <a:ext cx="16238538" cy="121793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to add full bleed photo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biLevel thresh="25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6" r="1630"/>
          <a:stretch/>
        </p:blipFill>
        <p:spPr>
          <a:xfrm>
            <a:off x="12356884" y="8406"/>
            <a:ext cx="3881657" cy="121793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22203" y="11664218"/>
            <a:ext cx="7099641" cy="351528"/>
          </a:xfrm>
          <a:ln>
            <a:noFill/>
          </a:ln>
        </p:spPr>
        <p:txBody>
          <a:bodyPr lIns="0" tIns="9144" rIns="0" bIns="18288" anchor="t">
            <a:noAutofit/>
          </a:bodyPr>
          <a:lstStyle>
            <a:lvl1pPr marL="0" indent="0">
              <a:buNone/>
              <a:defRPr sz="699" baseline="0">
                <a:solidFill>
                  <a:schemeClr val="bg2"/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photo/infographic credit</a:t>
            </a:r>
          </a:p>
        </p:txBody>
      </p:sp>
    </p:spTree>
    <p:extLst>
      <p:ext uri="{BB962C8B-B14F-4D97-AF65-F5344CB8AC3E}">
        <p14:creationId xmlns:p14="http://schemas.microsoft.com/office/powerpoint/2010/main" val="1234292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7"/>
            <a:ext cx="14614685" cy="2048172"/>
          </a:xfrm>
        </p:spPr>
        <p:txBody>
          <a:bodyPr anchor="ctr"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J-PAL Intr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24645"/>
            <a:ext cx="16238538" cy="121669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460" y="4535057"/>
            <a:ext cx="11505250" cy="261065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822" y="7825702"/>
            <a:ext cx="11505250" cy="3112488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198" spc="100" baseline="0">
                <a:solidFill>
                  <a:srgbClr val="282828"/>
                </a:solidFill>
              </a:defRPr>
            </a:lvl1pPr>
            <a:lvl2pPr marL="45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57" y="1150846"/>
            <a:ext cx="4059635" cy="1207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66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" y="12328"/>
            <a:ext cx="16238538" cy="36972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</p:spTree>
    <p:extLst>
      <p:ext uri="{BB962C8B-B14F-4D97-AF65-F5344CB8AC3E}">
        <p14:creationId xmlns:p14="http://schemas.microsoft.com/office/powerpoint/2010/main" val="3135812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-PAL Intro Co-Branded Slide | Optio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24645"/>
            <a:ext cx="16238538" cy="121669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460" y="4535057"/>
            <a:ext cx="11505250" cy="261065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822" y="7825702"/>
            <a:ext cx="11505250" cy="3112488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198" spc="100" baseline="0">
                <a:solidFill>
                  <a:srgbClr val="282828"/>
                </a:solidFill>
              </a:defRPr>
            </a:lvl1pPr>
            <a:lvl2pPr marL="45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58" y="1150845"/>
            <a:ext cx="3247708" cy="96622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996326" y="1150269"/>
            <a:ext cx="3528913" cy="967015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logo for </a:t>
            </a:r>
            <a:br>
              <a:rPr lang="en-US" sz="999" dirty="0" smtClean="0"/>
            </a:br>
            <a:r>
              <a:rPr lang="en-US" sz="999" dirty="0" smtClean="0"/>
              <a:t>co-branded presentations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1037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-PAL Intro Co-Branded Slide | Optio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24645"/>
            <a:ext cx="16238538" cy="121669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460" y="4535057"/>
            <a:ext cx="11505250" cy="2610655"/>
          </a:xfrm>
        </p:spPr>
        <p:txBody>
          <a:bodyPr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822" y="7825703"/>
            <a:ext cx="11505250" cy="2711647"/>
          </a:xfrm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198" spc="100" baseline="0">
                <a:solidFill>
                  <a:srgbClr val="282828"/>
                </a:solidFill>
              </a:defRPr>
            </a:lvl1pPr>
            <a:lvl2pPr marL="45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996326" y="1150269"/>
            <a:ext cx="3528913" cy="967015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logo for </a:t>
            </a:r>
            <a:br>
              <a:rPr lang="en-US" sz="999" dirty="0" smtClean="0"/>
            </a:br>
            <a:r>
              <a:rPr lang="en-US" sz="999" dirty="0" smtClean="0"/>
              <a:t>co-branded presentations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138699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110630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9098797" y="10681775"/>
            <a:ext cx="3528913" cy="974344"/>
          </a:xfrm>
        </p:spPr>
        <p:txBody>
          <a:bodyPr>
            <a:normAutofit/>
          </a:bodyPr>
          <a:lstStyle>
            <a:lvl1pPr marL="0" indent="0">
              <a:buNone/>
              <a:defRPr sz="999" baseline="0"/>
            </a:lvl1pPr>
          </a:lstStyle>
          <a:p>
            <a:r>
              <a:rPr lang="en-US" sz="999" dirty="0" smtClean="0"/>
              <a:t>Click to add partner logo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58" y="1150845"/>
            <a:ext cx="3247708" cy="9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80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Section Divider |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3"/>
            <a:ext cx="16238538" cy="12191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9157" y="4990662"/>
            <a:ext cx="11464036" cy="2610655"/>
          </a:xfrm>
          <a:noFill/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49157" y="7992673"/>
            <a:ext cx="11464036" cy="2923591"/>
          </a:xfrm>
          <a:noFill/>
        </p:spPr>
        <p:txBody>
          <a:bodyPr>
            <a:normAutofit/>
          </a:bodyPr>
          <a:lstStyle>
            <a:lvl1pPr marL="0" indent="0" algn="l">
              <a:spcAft>
                <a:spcPts val="300"/>
              </a:spcAft>
              <a:buNone/>
              <a:defRPr sz="2198">
                <a:solidFill>
                  <a:schemeClr val="tx1"/>
                </a:solidFill>
              </a:defRPr>
            </a:lvl1pPr>
            <a:lvl2pPr marL="45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408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Section Divider |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3"/>
            <a:ext cx="16238538" cy="12191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8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9" t="1" r="1063" b="-443"/>
          <a:stretch/>
        </p:blipFill>
        <p:spPr>
          <a:xfrm>
            <a:off x="12275961" y="1"/>
            <a:ext cx="3962577" cy="122514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11929" y="811955"/>
            <a:ext cx="11464036" cy="10572309"/>
          </a:xfrm>
        </p:spPr>
        <p:txBody>
          <a:bodyPr anchor="ctr">
            <a:normAutofit/>
          </a:bodyPr>
          <a:lstStyle>
            <a:lvl1pPr marL="570911" indent="-570911">
              <a:lnSpc>
                <a:spcPct val="100000"/>
              </a:lnSpc>
              <a:spcAft>
                <a:spcPts val="1498"/>
              </a:spcAft>
              <a:buFont typeface="+mj-lt"/>
              <a:buAutoNum type="romanUcPeriod"/>
              <a:defRPr sz="3197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6729" indent="0">
              <a:buNone/>
              <a:defRPr>
                <a:latin typeface="+mj-lt"/>
              </a:defRPr>
            </a:lvl2pPr>
            <a:lvl3pPr marL="913458" indent="0">
              <a:buNone/>
              <a:defRPr>
                <a:latin typeface="+mj-lt"/>
              </a:defRPr>
            </a:lvl3pPr>
            <a:lvl4pPr marL="1370187" indent="0">
              <a:buNone/>
              <a:defRPr>
                <a:latin typeface="+mj-lt"/>
              </a:defRPr>
            </a:lvl4pPr>
            <a:lvl5pPr marL="1826916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add section names (bold section presenting)</a:t>
            </a:r>
          </a:p>
        </p:txBody>
      </p:sp>
    </p:spTree>
    <p:extLst>
      <p:ext uri="{BB962C8B-B14F-4D97-AF65-F5344CB8AC3E}">
        <p14:creationId xmlns:p14="http://schemas.microsoft.com/office/powerpoint/2010/main" val="164060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99"/>
            </a:lvl1pPr>
          </a:lstStyle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99"/>
            </a:lvl1pPr>
          </a:lstStyle>
          <a:p>
            <a:fld id="{2ECB1696-1F23-9849-960D-916B9EF0C8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11927" y="357261"/>
            <a:ext cx="14614685" cy="204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</a:t>
            </a:r>
            <a:r>
              <a:rPr lang="en-US" smtClean="0"/>
              <a:t>to edit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811926" y="2614491"/>
            <a:ext cx="14614685" cy="836320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0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Content Slide w/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7"/>
            <a:ext cx="14614685" cy="2037636"/>
          </a:xfrm>
        </p:spPr>
        <p:txBody>
          <a:bodyPr anchor="ctr">
            <a:noAutofit/>
          </a:bodyPr>
          <a:lstStyle>
            <a:lvl1pPr algn="l">
              <a:defRPr sz="3197" b="0" u="none" kern="1200" cap="none" spc="0" normalizeH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927" y="2614492"/>
            <a:ext cx="14614685" cy="7330335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2198" baseline="0"/>
            </a:lvl1pPr>
            <a:lvl2pPr>
              <a:spcAft>
                <a:spcPts val="300"/>
              </a:spcAft>
              <a:defRPr sz="1998" baseline="0"/>
            </a:lvl2pPr>
            <a:lvl3pPr>
              <a:spcAft>
                <a:spcPts val="300"/>
              </a:spcAft>
              <a:defRPr sz="1798" baseline="0"/>
            </a:lvl3pPr>
            <a:lvl4pPr>
              <a:spcAft>
                <a:spcPts val="300"/>
              </a:spcAft>
              <a:defRPr sz="1598" baseline="0"/>
            </a:lvl4pPr>
            <a:lvl5pPr>
              <a:spcAft>
                <a:spcPts val="300"/>
              </a:spcAft>
              <a:defRPr sz="1598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99"/>
            </a:lvl1pPr>
          </a:lstStyle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99"/>
            </a:lvl1pPr>
          </a:lstStyle>
          <a:p>
            <a:fld id="{2ECB1696-1F23-9849-960D-916B9EF0C8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11927" y="9949001"/>
            <a:ext cx="14614685" cy="1049023"/>
          </a:xfrm>
        </p:spPr>
        <p:txBody>
          <a:bodyPr anchor="b">
            <a:noAutofit/>
          </a:bodyPr>
          <a:lstStyle>
            <a:lvl1pPr marL="0" indent="0">
              <a:buNone/>
              <a:defRPr sz="1399" baseline="0">
                <a:solidFill>
                  <a:schemeClr val="tx2"/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citation text here.</a:t>
            </a:r>
          </a:p>
        </p:txBody>
      </p:sp>
    </p:spTree>
    <p:extLst>
      <p:ext uri="{BB962C8B-B14F-4D97-AF65-F5344CB8AC3E}">
        <p14:creationId xmlns:p14="http://schemas.microsoft.com/office/powerpoint/2010/main" val="92906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-PAL Content Slide w/ citation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27" y="365747"/>
            <a:ext cx="14614685" cy="2037636"/>
          </a:xfrm>
        </p:spPr>
        <p:txBody>
          <a:bodyPr anchor="ctr">
            <a:noAutofit/>
          </a:bodyPr>
          <a:lstStyle>
            <a:lvl1pPr algn="l">
              <a:defRPr sz="3197" b="0" u="none" kern="1200" cap="none" spc="0" normalizeH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1927" y="3734989"/>
            <a:ext cx="14614685" cy="6214013"/>
          </a:xfrm>
        </p:spPr>
        <p:txBody>
          <a:bodyPr>
            <a:normAutofit/>
          </a:bodyPr>
          <a:lstStyle>
            <a:lvl1pPr>
              <a:spcAft>
                <a:spcPts val="300"/>
              </a:spcAft>
              <a:defRPr sz="2198" baseline="0"/>
            </a:lvl1pPr>
            <a:lvl2pPr>
              <a:spcAft>
                <a:spcPts val="300"/>
              </a:spcAft>
              <a:defRPr sz="1998" baseline="0"/>
            </a:lvl2pPr>
            <a:lvl3pPr>
              <a:spcAft>
                <a:spcPts val="300"/>
              </a:spcAft>
              <a:defRPr sz="1798" baseline="0"/>
            </a:lvl3pPr>
            <a:lvl4pPr>
              <a:spcAft>
                <a:spcPts val="300"/>
              </a:spcAft>
              <a:defRPr sz="1598" baseline="0"/>
            </a:lvl4pPr>
            <a:lvl5pPr>
              <a:spcAft>
                <a:spcPts val="300"/>
              </a:spcAft>
              <a:defRPr sz="1598" baseline="0"/>
            </a:lvl5pPr>
          </a:lstStyle>
          <a:p>
            <a:pPr lvl="0"/>
            <a:r>
              <a:rPr lang="en-US" dirty="0" smtClean="0"/>
              <a:t>Click to edit Master text styles (can also be used for maps and infographics)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99"/>
            </a:lvl1pPr>
          </a:lstStyle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99"/>
            </a:lvl1pPr>
          </a:lstStyle>
          <a:p>
            <a:fld id="{2ECB1696-1F23-9849-960D-916B9EF0C8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11927" y="9949001"/>
            <a:ext cx="14614685" cy="1049023"/>
          </a:xfrm>
        </p:spPr>
        <p:txBody>
          <a:bodyPr anchor="b">
            <a:noAutofit/>
          </a:bodyPr>
          <a:lstStyle>
            <a:lvl1pPr marL="0" indent="0">
              <a:buNone/>
              <a:defRPr sz="1399" baseline="0">
                <a:solidFill>
                  <a:schemeClr val="tx2"/>
                </a:solidFill>
              </a:defRPr>
            </a:lvl1pPr>
            <a:lvl2pPr marL="456729" indent="0">
              <a:buNone/>
              <a:defRPr sz="1399"/>
            </a:lvl2pPr>
            <a:lvl3pPr marL="913458" indent="0">
              <a:buNone/>
              <a:defRPr sz="1399"/>
            </a:lvl3pPr>
            <a:lvl4pPr marL="1370187" indent="0">
              <a:buNone/>
              <a:defRPr sz="1399"/>
            </a:lvl4pPr>
            <a:lvl5pPr marL="1826916" indent="0">
              <a:buNone/>
              <a:defRPr sz="1399"/>
            </a:lvl5pPr>
          </a:lstStyle>
          <a:p>
            <a:pPr lvl="0"/>
            <a:r>
              <a:rPr lang="en-US" dirty="0" smtClean="0"/>
              <a:t>Click to add citation text here.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11932" y="2613478"/>
            <a:ext cx="14614683" cy="1122074"/>
          </a:xfrm>
        </p:spPr>
        <p:txBody>
          <a:bodyPr>
            <a:normAutofit/>
          </a:bodyPr>
          <a:lstStyle>
            <a:lvl1pPr marL="0" indent="0">
              <a:buNone/>
              <a:defRPr sz="1598" baseline="0">
                <a:solidFill>
                  <a:schemeClr val="accent6"/>
                </a:solidFill>
              </a:defRPr>
            </a:lvl1pPr>
            <a:lvl2pPr marL="456729" indent="0">
              <a:buNone/>
              <a:defRPr/>
            </a:lvl2pPr>
            <a:lvl3pPr marL="913458" indent="0">
              <a:buNone/>
              <a:defRPr/>
            </a:lvl3pPr>
            <a:lvl4pPr marL="1370187" indent="0">
              <a:buNone/>
              <a:defRPr/>
            </a:lvl4pPr>
            <a:lvl5pPr marL="1826916" indent="0">
              <a:buNone/>
              <a:defRPr/>
            </a:lvl5pPr>
          </a:lstStyle>
          <a:p>
            <a:pPr lvl="0"/>
            <a:r>
              <a:rPr lang="en-US" dirty="0" smtClean="0"/>
              <a:t>Click to add subtitle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521565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116403" y="648437"/>
            <a:ext cx="14005740" cy="235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16403" y="3242176"/>
            <a:ext cx="14005740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116402" y="11288408"/>
            <a:ext cx="3653671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379020" y="11288408"/>
            <a:ext cx="5480506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ipa j-pal | Curso de evaluación de impacto de políticas públicas</a:t>
            </a: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468469" y="11288408"/>
            <a:ext cx="3653671" cy="6484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C9B6-93FA-4025-801A-36D8AEF822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4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defTabSz="913458" rtl="0" eaLnBrk="1" latinLnBrk="0" hangingPunct="1">
        <a:lnSpc>
          <a:spcPct val="90000"/>
        </a:lnSpc>
        <a:spcBef>
          <a:spcPct val="0"/>
        </a:spcBef>
        <a:buNone/>
        <a:defRPr sz="4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65" indent="-228365" algn="l" defTabSz="913458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094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23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552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281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10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739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468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197" indent="-228365" algn="l" defTabSz="91345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29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58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187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16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645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375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104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833" algn="l" defTabSz="9134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1927" y="357262"/>
            <a:ext cx="14614685" cy="204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927" y="2614491"/>
            <a:ext cx="14614685" cy="83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1926" y="11448634"/>
            <a:ext cx="12216671" cy="39482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99" kern="700" cap="small" spc="5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08620" y="11448634"/>
            <a:ext cx="2017991" cy="39482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CB1696-1F23-9849-960D-916B9EF0C8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4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70" r:id="rId3"/>
    <p:sldLayoutId id="2147483667" r:id="rId4"/>
    <p:sldLayoutId id="2147483681" r:id="rId5"/>
    <p:sldLayoutId id="2147483650" r:id="rId6"/>
    <p:sldLayoutId id="2147483674" r:id="rId7"/>
    <p:sldLayoutId id="2147483683" r:id="rId8"/>
    <p:sldLayoutId id="2147483652" r:id="rId9"/>
    <p:sldLayoutId id="2147483675" r:id="rId10"/>
    <p:sldLayoutId id="2147483653" r:id="rId11"/>
    <p:sldLayoutId id="2147483677" r:id="rId12"/>
    <p:sldLayoutId id="2147483676" r:id="rId13"/>
    <p:sldLayoutId id="2147483678" r:id="rId14"/>
    <p:sldLayoutId id="2147483679" r:id="rId15"/>
    <p:sldLayoutId id="2147483671" r:id="rId16"/>
    <p:sldLayoutId id="2147483680" r:id="rId17"/>
    <p:sldLayoutId id="2147483666" r:id="rId18"/>
    <p:sldLayoutId id="2147483655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6729" rtl="0" eaLnBrk="1" latinLnBrk="0" hangingPunct="1">
        <a:spcBef>
          <a:spcPct val="0"/>
        </a:spcBef>
        <a:buNone/>
        <a:defRPr sz="3197" u="none" kern="1200" cap="none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547" indent="-342547" algn="l" defTabSz="456729" rtl="0" eaLnBrk="1" latinLnBrk="0" hangingPunct="1">
        <a:spcBef>
          <a:spcPct val="20000"/>
        </a:spcBef>
        <a:spcAft>
          <a:spcPts val="599"/>
        </a:spcAft>
        <a:buFont typeface="Arial"/>
        <a:buChar char="•"/>
        <a:defRPr sz="2198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742185" indent="-285456" algn="l" defTabSz="456729" rtl="0" eaLnBrk="1" latinLnBrk="0" hangingPunct="1">
        <a:spcBef>
          <a:spcPct val="20000"/>
        </a:spcBef>
        <a:spcAft>
          <a:spcPts val="599"/>
        </a:spcAft>
        <a:buFont typeface="Arial"/>
        <a:buChar char="–"/>
        <a:defRPr sz="1998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141823" indent="-228365" algn="l" defTabSz="456729" rtl="0" eaLnBrk="1" latinLnBrk="0" hangingPunct="1">
        <a:spcBef>
          <a:spcPct val="20000"/>
        </a:spcBef>
        <a:spcAft>
          <a:spcPts val="599"/>
        </a:spcAft>
        <a:buFont typeface="Arial"/>
        <a:buChar char="•"/>
        <a:defRPr sz="1798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598552" indent="-228365" algn="l" defTabSz="456729" rtl="0" eaLnBrk="1" latinLnBrk="0" hangingPunct="1">
        <a:spcBef>
          <a:spcPct val="20000"/>
        </a:spcBef>
        <a:spcAft>
          <a:spcPts val="599"/>
        </a:spcAft>
        <a:buFont typeface="Arial"/>
        <a:buChar char="–"/>
        <a:defRPr sz="1598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2055281" indent="-228365" algn="l" defTabSz="456729" rtl="0" eaLnBrk="1" latinLnBrk="0" hangingPunct="1">
        <a:spcBef>
          <a:spcPct val="20000"/>
        </a:spcBef>
        <a:spcAft>
          <a:spcPts val="599"/>
        </a:spcAft>
        <a:buFont typeface="Arial"/>
        <a:buChar char="»"/>
        <a:defRPr sz="1399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2010" indent="-228365" algn="l" defTabSz="45672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739" indent="-228365" algn="l" defTabSz="45672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468" indent="-228365" algn="l" defTabSz="45672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197" indent="-228365" algn="l" defTabSz="456729" rtl="0" eaLnBrk="1" latinLnBrk="0" hangingPunct="1">
        <a:spcBef>
          <a:spcPct val="20000"/>
        </a:spcBef>
        <a:buFont typeface="Arial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29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58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187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16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645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375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104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833" algn="l" defTabSz="456729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ipa j-pal | Curso de evaluación de impacto de políticas públicas</a:t>
            </a:r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1696-1F23-9849-960D-916B9EF0C8D4}" type="slidenum">
              <a:rPr lang="en-US" smtClean="0"/>
              <a:t>0</a:t>
            </a:fld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6312"/>
              </p:ext>
            </p:extLst>
          </p:nvPr>
        </p:nvGraphicFramePr>
        <p:xfrm>
          <a:off x="14456601" y="491895"/>
          <a:ext cx="1528466" cy="1471269"/>
        </p:xfrm>
        <a:graphic>
          <a:graphicData uri="http://schemas.openxmlformats.org/drawingml/2006/table">
            <a:tbl>
              <a:tblPr/>
              <a:tblGrid>
                <a:gridCol w="938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Leyenda</a:t>
                      </a:r>
                    </a:p>
                  </a:txBody>
                  <a:tcPr marL="12687" marR="12687" marT="12687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Sesiones Plenarias</a:t>
                      </a:r>
                    </a:p>
                  </a:txBody>
                  <a:tcPr marL="12687" marR="12687" marT="1268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 </a:t>
                      </a:r>
                    </a:p>
                  </a:txBody>
                  <a:tcPr marL="12687" marR="12687" marT="12687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B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Sesiones Prácticas</a:t>
                      </a:r>
                    </a:p>
                  </a:txBody>
                  <a:tcPr marL="12687" marR="12687" marT="1268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 </a:t>
                      </a:r>
                    </a:p>
                  </a:txBody>
                  <a:tcPr marL="12687" marR="12687" marT="12687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27911"/>
              </p:ext>
            </p:extLst>
          </p:nvPr>
        </p:nvGraphicFramePr>
        <p:xfrm>
          <a:off x="474751" y="78052"/>
          <a:ext cx="13981850" cy="12076082"/>
        </p:xfrm>
        <a:graphic>
          <a:graphicData uri="http://schemas.openxmlformats.org/drawingml/2006/table">
            <a:tbl>
              <a:tblPr/>
              <a:tblGrid>
                <a:gridCol w="173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2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4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4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891"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Hora</a:t>
                      </a:r>
                      <a:endParaRPr lang="es-CL" sz="2400" b="1" i="0" u="none" strike="noStrike" dirty="0">
                        <a:solidFill>
                          <a:srgbClr val="FFFFFF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9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Lunes </a:t>
                      </a:r>
                    </a:p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8 de Agosto</a:t>
                      </a:r>
                    </a:p>
                  </a:txBody>
                  <a:tcPr marL="8839" marR="8839" marT="88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9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Martes </a:t>
                      </a:r>
                    </a:p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9 de Agosto</a:t>
                      </a:r>
                    </a:p>
                  </a:txBody>
                  <a:tcPr marL="8839" marR="8839" marT="88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9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Miércoles </a:t>
                      </a:r>
                    </a:p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10 de Agosto</a:t>
                      </a:r>
                    </a:p>
                  </a:txBody>
                  <a:tcPr marL="8839" marR="8839" marT="88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9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Jueves </a:t>
                      </a:r>
                    </a:p>
                    <a:p>
                      <a:pPr algn="ctr" rtl="0" fontAlgn="t"/>
                      <a:r>
                        <a:rPr lang="es-C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Mrs Eaves OT" panose="02000603080000020003" pitchFamily="50" charset="0"/>
                        </a:rPr>
                        <a:t>11 de Agosto</a:t>
                      </a:r>
                    </a:p>
                  </a:txBody>
                  <a:tcPr marL="8839" marR="8839" marT="883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59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9:00 a 10:00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Bienvenida y presentación del curso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Caso de Estudio I: 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Identificando el </a:t>
                      </a:r>
                      <a:r>
                        <a:rPr lang="es-CL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contrafactual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(9:00 a 10:30)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Caso de Estudio II: 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Diseños con aleatorización múltiple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(9:00 a 10:45)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Taller I: 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Costear una evaluación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(9:00 a 10:30)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Juan Hernández-</a:t>
                      </a:r>
                      <a:r>
                        <a:rPr lang="es-CL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Agramonte</a:t>
                      </a:r>
                      <a:endParaRPr lang="es-CL" sz="1800" b="0" i="1" u="none" strike="noStrike" dirty="0" smtClean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  <a:p>
                      <a:pPr algn="ctr" rtl="0" fontAlgn="ctr"/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Camila </a:t>
                      </a:r>
                      <a:r>
                        <a:rPr lang="es-CL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Pastén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10:00 a 10:15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</a:t>
                      </a: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break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(9:00 a 10:45)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(10:45 a 11:00)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(10:30 a 10:45)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7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10:15 a 11:30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El valor de la evidencia en políticas públicas de género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Francisca de </a:t>
                      </a:r>
                      <a:r>
                        <a:rPr lang="es-CL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Iruarizaga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Evaluaciones experimentales en la práctica (parte 1)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(10:45 a 12:00)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Erica</a:t>
                      </a: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Field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Inferencia y Poder Estadístico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(11:00 a 12:15)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José Luis Flor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Evaluación de Principio a fin</a:t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(10:45 a 12:00)</a:t>
                      </a:r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Juan Hernández-Agramonte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11:30 a 12:45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Métodos de evaluación (Parte 1)</a:t>
                      </a: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Francisca de Iruarizaga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Evaluaciones experimentales en la práctica (parte 2)</a:t>
                      </a: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(12:00 a 13:15)</a:t>
                      </a:r>
                      <a:b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Erica</a:t>
                      </a: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Field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Ejercicio I: Cálculos de Poder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(12:15 a 13:30)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José Luis Flor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Trabajo en Grupo IV</a:t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(12:00 a 13:15)</a:t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6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12:45 a 14:00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Almuerzo</a:t>
                      </a:r>
                      <a:r>
                        <a:rPr lang="es-C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de trabajo con funcionarios de cada intervención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Almuerzo</a:t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(13:15 a 14:30)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Almuerzo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(13:30 a 14:45)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Almuerzo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(13:15 a 14:30)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51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14.00 a 15:15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Métodos de evaluación (Parte 2)</a:t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Erica Field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Trabajo en Grupo II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(14:30 a 15:45)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Fuentes y Levantamientos de Datos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(14:45 a 16:00)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Sergio De Marco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Trabajo en Grupo V</a:t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(14:30 a 16:00)</a:t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049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Preparación de la presentación final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(15:45 a 16:15)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 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5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15:15 a 15:30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(16:15 a 16:30)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(16:00 a 16:15)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Coffee Break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(16:00 a 16:15)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24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15:30 a 16:45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Indicadores y Medición </a:t>
                      </a:r>
                      <a:b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Francisca de </a:t>
                      </a:r>
                      <a:r>
                        <a:rPr lang="es-CL" sz="1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Iruarrizaga</a:t>
                      </a:r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Amenazas y Análisis de Datos</a:t>
                      </a:r>
                      <a:br>
                        <a:rPr lang="es-CL" sz="1800" b="1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(16:30 a 17:45)</a:t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Erica Field 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E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Trabajo en Grupo </a:t>
                      </a:r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III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(16:15 a 17:45)</a:t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D9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 Presentaciones finales y cierre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(16:15 a 18:00)</a:t>
                      </a:r>
                      <a:b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3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16:45 a 18:00</a:t>
                      </a: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Trabajo en Grupo I</a:t>
                      </a: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/>
                      </a:r>
                      <a:br>
                        <a:rPr lang="es-C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</a:br>
                      <a:r>
                        <a:rPr lang="es-CL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Mrs Eaves OT" panose="02000603080000020003" pitchFamily="50" charset="0"/>
                        </a:rPr>
                        <a:t>Profesores Asistentes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Mrs Eaves OT" panose="02000603080000020003" pitchFamily="50" charset="0"/>
                      </a:endParaRPr>
                    </a:p>
                  </a:txBody>
                  <a:tcPr marL="8839" marR="8839" marT="88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2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J-PAL Color Palette">
      <a:dk1>
        <a:srgbClr val="000000"/>
      </a:dk1>
      <a:lt1>
        <a:srgbClr val="FFFFFF"/>
      </a:lt1>
      <a:dk2>
        <a:srgbClr val="919191"/>
      </a:dk2>
      <a:lt2>
        <a:srgbClr val="CACACA"/>
      </a:lt2>
      <a:accent1>
        <a:srgbClr val="E35925"/>
      </a:accent1>
      <a:accent2>
        <a:srgbClr val="2FAA9F"/>
      </a:accent2>
      <a:accent3>
        <a:srgbClr val="F4C300"/>
      </a:accent3>
      <a:accent4>
        <a:srgbClr val="4A9C65"/>
      </a:accent4>
      <a:accent5>
        <a:srgbClr val="2D616E"/>
      </a:accent5>
      <a:accent6>
        <a:srgbClr val="646464"/>
      </a:accent6>
      <a:hlink>
        <a:srgbClr val="2FAA9F"/>
      </a:hlink>
      <a:folHlink>
        <a:srgbClr val="E3591B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213</Words>
  <Application>Microsoft Office PowerPoint</Application>
  <PresentationFormat>Personalizado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Mrs Eaves OT</vt:lpstr>
      <vt:lpstr>Diseño personalizado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Bond</dc:creator>
  <cp:lastModifiedBy>María Luisa Vasquez</cp:lastModifiedBy>
  <cp:revision>558</cp:revision>
  <cp:lastPrinted>2016-01-13T19:01:26Z</cp:lastPrinted>
  <dcterms:created xsi:type="dcterms:W3CDTF">2015-11-12T16:10:35Z</dcterms:created>
  <dcterms:modified xsi:type="dcterms:W3CDTF">2016-08-06T02:33:23Z</dcterms:modified>
</cp:coreProperties>
</file>