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30275200" cx="21388375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776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  <p:ext uri="GoogleSlidesCustomDataVersion2">
      <go:slidesCustomData xmlns:go="http://customooxmlschemas.google.com/" r:id="rId12" roundtripDataSignature="AMtx7mhBifSLLzY+simyp4CoFSvRbeF4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776" orient="horz"/>
        <p:guide pos="673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38388" y="1143000"/>
            <a:ext cx="21812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d1513815d0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100"/>
          </a:p>
        </p:txBody>
      </p:sp>
      <p:sp>
        <p:nvSpPr>
          <p:cNvPr id="89" name="Google Shape;89;g1d1513815d0_0_5:notes"/>
          <p:cNvSpPr/>
          <p:nvPr>
            <p:ph idx="2" type="sldImg"/>
          </p:nvPr>
        </p:nvSpPr>
        <p:spPr>
          <a:xfrm>
            <a:off x="2338388" y="1143000"/>
            <a:ext cx="2181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1b204c4408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100"/>
          </a:p>
        </p:txBody>
      </p:sp>
      <p:sp>
        <p:nvSpPr>
          <p:cNvPr id="110" name="Google Shape;110;g21b204c4408_0_1:notes"/>
          <p:cNvSpPr/>
          <p:nvPr>
            <p:ph idx="2" type="sldImg"/>
          </p:nvPr>
        </p:nvSpPr>
        <p:spPr>
          <a:xfrm>
            <a:off x="2338388" y="1143000"/>
            <a:ext cx="2181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fographic_P00003">
  <p:cSld name="Infographic_P00003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idx="1" type="body"/>
          </p:nvPr>
        </p:nvSpPr>
        <p:spPr>
          <a:xfrm>
            <a:off x="891185" y="3978173"/>
            <a:ext cx="19574124" cy="101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rgbClr val="A5A5A5"/>
              </a:buClr>
              <a:buSzPts val="2807"/>
              <a:buNone/>
              <a:defRPr b="0" sz="2807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807"/>
              <a:buNone/>
              <a:defRPr sz="2807"/>
            </a:lvl2pPr>
            <a:lvl3pPr indent="-2286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8"/>
              <a:buNone/>
              <a:defRPr sz="2338"/>
            </a:lvl3pPr>
            <a:lvl4pPr indent="-2286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/>
            </a:lvl4pPr>
            <a:lvl5pPr indent="-2286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/>
            </a:lvl5pPr>
            <a:lvl6pPr indent="-2286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/>
            </a:lvl6pPr>
            <a:lvl7pPr indent="-2286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/>
            </a:lvl7pPr>
            <a:lvl8pPr indent="-2286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/>
            </a:lvl8pPr>
            <a:lvl9pPr indent="-2286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/>
            </a:lvl9pPr>
          </a:lstStyle>
          <a:p/>
        </p:txBody>
      </p:sp>
      <p:sp>
        <p:nvSpPr>
          <p:cNvPr id="17" name="Google Shape;17;p8"/>
          <p:cNvSpPr txBox="1"/>
          <p:nvPr>
            <p:ph type="title"/>
          </p:nvPr>
        </p:nvSpPr>
        <p:spPr>
          <a:xfrm>
            <a:off x="891185" y="784920"/>
            <a:ext cx="19574124" cy="29158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6549"/>
              <a:buFont typeface="Calibri"/>
              <a:buNone/>
              <a:defRPr sz="6549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1473237" y="2018348"/>
            <a:ext cx="6898312" cy="70642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5"/>
              <a:buFont typeface="Calibri"/>
              <a:buNone/>
              <a:defRPr sz="748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/>
          <p:nvPr>
            <p:ph idx="2" type="pic"/>
          </p:nvPr>
        </p:nvSpPr>
        <p:spPr>
          <a:xfrm>
            <a:off x="9092851" y="4359077"/>
            <a:ext cx="10827871" cy="21515024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1473237" y="9082564"/>
            <a:ext cx="6898312" cy="168265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1pPr>
            <a:lvl2pPr indent="-2286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275"/>
              <a:buNone/>
              <a:defRPr sz="3275"/>
            </a:lvl2pPr>
            <a:lvl3pPr indent="-2286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807"/>
              <a:buNone/>
              <a:defRPr sz="2807"/>
            </a:lvl3pPr>
            <a:lvl4pPr indent="-2286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indent="-2286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indent="-2286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indent="-2286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indent="-2286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indent="-2286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/>
        </p:txBody>
      </p:sp>
      <p:sp>
        <p:nvSpPr>
          <p:cNvPr id="72" name="Google Shape;72;p17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 txBox="1"/>
          <p:nvPr>
            <p:ph type="title"/>
          </p:nvPr>
        </p:nvSpPr>
        <p:spPr>
          <a:xfrm>
            <a:off x="1470452" y="1611882"/>
            <a:ext cx="18447485" cy="5851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" type="body"/>
          </p:nvPr>
        </p:nvSpPr>
        <p:spPr>
          <a:xfrm rot="5400000">
            <a:off x="1089522" y="8440304"/>
            <a:ext cx="19209345" cy="184474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>
            <p:ph type="title"/>
          </p:nvPr>
        </p:nvSpPr>
        <p:spPr>
          <a:xfrm rot="5400000">
            <a:off x="4783579" y="12134362"/>
            <a:ext cx="25656844" cy="46118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" type="body"/>
          </p:nvPr>
        </p:nvSpPr>
        <p:spPr>
          <a:xfrm rot="5400000">
            <a:off x="-4573839" y="7656168"/>
            <a:ext cx="25656844" cy="13568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/>
          <p:nvPr>
            <p:ph type="ctrTitle"/>
          </p:nvPr>
        </p:nvSpPr>
        <p:spPr>
          <a:xfrm>
            <a:off x="1604129" y="4954765"/>
            <a:ext cx="18180130" cy="105402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5"/>
              <a:buFont typeface="Calibri"/>
              <a:buNone/>
              <a:defRPr sz="1403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" type="subTitle"/>
          </p:nvPr>
        </p:nvSpPr>
        <p:spPr>
          <a:xfrm>
            <a:off x="2673549" y="15901497"/>
            <a:ext cx="16041291" cy="7309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  <a:defRPr sz="5614"/>
            </a:lvl1pPr>
            <a:lvl2pPr lvl="1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None/>
              <a:defRPr sz="4678"/>
            </a:lvl2pPr>
            <a:lvl3pPr lvl="2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None/>
              <a:defRPr sz="4210"/>
            </a:lvl3pPr>
            <a:lvl4pPr lvl="3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4pPr>
            <a:lvl5pPr lvl="4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5pPr>
            <a:lvl6pPr lvl="5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6pPr>
            <a:lvl7pPr lvl="6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7pPr>
            <a:lvl8pPr lvl="7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8pPr>
            <a:lvl9pPr lvl="8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9pPr>
          </a:lstStyle>
          <a:p/>
        </p:txBody>
      </p:sp>
      <p:sp>
        <p:nvSpPr>
          <p:cNvPr id="21" name="Google Shape;21;p9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/>
          <p:nvPr>
            <p:ph type="title"/>
          </p:nvPr>
        </p:nvSpPr>
        <p:spPr>
          <a:xfrm>
            <a:off x="1470452" y="1611882"/>
            <a:ext cx="18447485" cy="5851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" type="body"/>
          </p:nvPr>
        </p:nvSpPr>
        <p:spPr>
          <a:xfrm>
            <a:off x="1470452" y="8059374"/>
            <a:ext cx="18447485" cy="192093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/>
          <p:nvPr>
            <p:ph type="title"/>
          </p:nvPr>
        </p:nvSpPr>
        <p:spPr>
          <a:xfrm>
            <a:off x="1459313" y="7547788"/>
            <a:ext cx="18447485" cy="125936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5"/>
              <a:buFont typeface="Calibri"/>
              <a:buNone/>
              <a:defRPr sz="1403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" type="body"/>
          </p:nvPr>
        </p:nvSpPr>
        <p:spPr>
          <a:xfrm>
            <a:off x="1459313" y="20260574"/>
            <a:ext cx="18447485" cy="66227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  <a:defRPr sz="561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4678"/>
              <a:buNone/>
              <a:defRPr sz="4678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4210"/>
              <a:buNone/>
              <a:defRPr sz="421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1470452" y="1611882"/>
            <a:ext cx="18447485" cy="5851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1470452" y="8059374"/>
            <a:ext cx="9090065" cy="192093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10827871" y="8059374"/>
            <a:ext cx="9090065" cy="192093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type="title"/>
          </p:nvPr>
        </p:nvSpPr>
        <p:spPr>
          <a:xfrm>
            <a:off x="1473237" y="1611882"/>
            <a:ext cx="18447485" cy="5851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" type="body"/>
          </p:nvPr>
        </p:nvSpPr>
        <p:spPr>
          <a:xfrm>
            <a:off x="1473240" y="7421634"/>
            <a:ext cx="9048289" cy="36372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  <a:defRPr b="1" sz="5614"/>
            </a:lvl1pPr>
            <a:lvl2pPr indent="-2286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None/>
              <a:defRPr b="1" sz="4678"/>
            </a:lvl2pPr>
            <a:lvl3pPr indent="-2286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None/>
              <a:defRPr b="1" sz="4210"/>
            </a:lvl3pPr>
            <a:lvl4pPr indent="-2286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4pPr>
            <a:lvl5pPr indent="-2286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5pPr>
            <a:lvl6pPr indent="-2286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6pPr>
            <a:lvl7pPr indent="-2286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7pPr>
            <a:lvl8pPr indent="-2286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8pPr>
            <a:lvl9pPr indent="-2286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9pPr>
          </a:lstStyle>
          <a:p/>
        </p:txBody>
      </p:sp>
      <p:sp>
        <p:nvSpPr>
          <p:cNvPr id="46" name="Google Shape;46;p13"/>
          <p:cNvSpPr txBox="1"/>
          <p:nvPr>
            <p:ph idx="2" type="body"/>
          </p:nvPr>
        </p:nvSpPr>
        <p:spPr>
          <a:xfrm>
            <a:off x="1473240" y="11058863"/>
            <a:ext cx="9048289" cy="162659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3" type="body"/>
          </p:nvPr>
        </p:nvSpPr>
        <p:spPr>
          <a:xfrm>
            <a:off x="10827872" y="7421634"/>
            <a:ext cx="9092851" cy="36372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  <a:defRPr b="1" sz="5614"/>
            </a:lvl1pPr>
            <a:lvl2pPr indent="-2286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None/>
              <a:defRPr b="1" sz="4678"/>
            </a:lvl2pPr>
            <a:lvl3pPr indent="-2286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None/>
              <a:defRPr b="1" sz="4210"/>
            </a:lvl3pPr>
            <a:lvl4pPr indent="-2286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4pPr>
            <a:lvl5pPr indent="-2286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5pPr>
            <a:lvl6pPr indent="-2286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6pPr>
            <a:lvl7pPr indent="-2286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7pPr>
            <a:lvl8pPr indent="-2286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8pPr>
            <a:lvl9pPr indent="-2286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b="1" sz="3743"/>
            </a:lvl9pPr>
          </a:lstStyle>
          <a:p/>
        </p:txBody>
      </p:sp>
      <p:sp>
        <p:nvSpPr>
          <p:cNvPr id="48" name="Google Shape;48;p13"/>
          <p:cNvSpPr txBox="1"/>
          <p:nvPr>
            <p:ph idx="4" type="body"/>
          </p:nvPr>
        </p:nvSpPr>
        <p:spPr>
          <a:xfrm>
            <a:off x="10827872" y="11058863"/>
            <a:ext cx="9092851" cy="162659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/>
          <p:nvPr>
            <p:ph type="title"/>
          </p:nvPr>
        </p:nvSpPr>
        <p:spPr>
          <a:xfrm>
            <a:off x="1470452" y="1611882"/>
            <a:ext cx="18447485" cy="5851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473237" y="2018348"/>
            <a:ext cx="6898312" cy="70642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5"/>
              <a:buFont typeface="Calibri"/>
              <a:buNone/>
              <a:defRPr sz="7485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9092851" y="4359077"/>
            <a:ext cx="10827871" cy="21515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703897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7485"/>
              <a:buChar char="•"/>
              <a:defRPr sz="7485"/>
            </a:lvl1pPr>
            <a:lvl2pPr indent="-644461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6549"/>
              <a:buChar char="•"/>
              <a:defRPr sz="6549"/>
            </a:lvl2pPr>
            <a:lvl3pPr indent="-585089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5614"/>
              <a:buChar char="•"/>
              <a:defRPr sz="5614"/>
            </a:lvl3pPr>
            <a:lvl4pPr indent="-525653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4pPr>
            <a:lvl5pPr indent="-525653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5pPr>
            <a:lvl6pPr indent="-525653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6pPr>
            <a:lvl7pPr indent="-525653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7pPr>
            <a:lvl8pPr indent="-525653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8pPr>
            <a:lvl9pPr indent="-525653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9pPr>
          </a:lstStyle>
          <a:p/>
        </p:txBody>
      </p:sp>
      <p:sp>
        <p:nvSpPr>
          <p:cNvPr id="64" name="Google Shape;64;p16"/>
          <p:cNvSpPr txBox="1"/>
          <p:nvPr>
            <p:ph idx="2" type="body"/>
          </p:nvPr>
        </p:nvSpPr>
        <p:spPr>
          <a:xfrm>
            <a:off x="1473237" y="9082564"/>
            <a:ext cx="6898312" cy="168265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1pPr>
            <a:lvl2pPr indent="-228600" lvl="1" marL="914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275"/>
              <a:buNone/>
              <a:defRPr sz="3275"/>
            </a:lvl2pPr>
            <a:lvl3pPr indent="-228600" lvl="2" marL="1371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807"/>
              <a:buNone/>
              <a:defRPr sz="2807"/>
            </a:lvl3pPr>
            <a:lvl4pPr indent="-228600" lvl="3" marL="1828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indent="-228600" lvl="4" marL="22860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indent="-228600" lvl="5" marL="27432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indent="-228600" lvl="6" marL="32004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indent="-228600" lvl="7" marL="3657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indent="-228600" lvl="8" marL="41148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1470452" y="1611882"/>
            <a:ext cx="18447485" cy="5851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92"/>
              <a:buFont typeface="Calibri"/>
              <a:buNone/>
              <a:defRPr b="0" i="0" sz="10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1470452" y="8059374"/>
            <a:ext cx="18447485" cy="192093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644461" lvl="0" marL="457200" marR="0" rtl="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6549"/>
              <a:buFont typeface="Arial"/>
              <a:buChar char="•"/>
              <a:defRPr b="0" i="0" sz="65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85089" lvl="1" marL="914400" marR="0" rtl="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5614"/>
              <a:buFont typeface="Arial"/>
              <a:buChar char="•"/>
              <a:defRPr b="0" i="0" sz="561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525653" lvl="2" marL="1371600" marR="0" rtl="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Font typeface="Arial"/>
              <a:buChar char="•"/>
              <a:defRPr b="0" i="0" sz="46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95935" lvl="3" marL="1828800" marR="0" rtl="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b="0" i="0" sz="4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95935" lvl="4" marL="2286000" marR="0" rtl="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b="0" i="0" sz="4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95935" lvl="5" marL="2743200" marR="0" rtl="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b="0" i="0" sz="4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95935" lvl="6" marL="3200400" marR="0" rtl="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b="0" i="0" sz="4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95935" lvl="7" marL="3657600" marR="0" rtl="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b="0" i="0" sz="4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95934" lvl="8" marL="4114800" marR="0" rtl="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b="0" i="0" sz="421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7"/>
              <a:buFont typeface="Arial"/>
              <a:buNone/>
              <a:defRPr b="0" i="0" sz="2807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d1513815d0_0_5"/>
          <p:cNvSpPr/>
          <p:nvPr/>
        </p:nvSpPr>
        <p:spPr>
          <a:xfrm flipH="1">
            <a:off x="-131" y="0"/>
            <a:ext cx="21390900" cy="301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i="0" lang="en-US" sz="66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TITLE OF YOUR PROJECT</a:t>
            </a:r>
            <a:endParaRPr b="1" i="0" sz="66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Name</a:t>
            </a:r>
            <a:r>
              <a:rPr b="0" i="0" lang="en-US" sz="28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, Title, Institution </a:t>
            </a:r>
            <a:endParaRPr b="0" i="0" sz="28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Team Members</a:t>
            </a:r>
            <a:endParaRPr sz="2800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g1d1513815d0_0_5"/>
          <p:cNvSpPr/>
          <p:nvPr/>
        </p:nvSpPr>
        <p:spPr>
          <a:xfrm flipH="1">
            <a:off x="10991509" y="4102195"/>
            <a:ext cx="9804900" cy="7140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Motivation</a:t>
            </a:r>
            <a:endParaRPr b="1" i="0" sz="16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g1d1513815d0_0_5"/>
          <p:cNvSpPr/>
          <p:nvPr/>
        </p:nvSpPr>
        <p:spPr>
          <a:xfrm flipH="1">
            <a:off x="590209" y="4102195"/>
            <a:ext cx="9804900" cy="7140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Overview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g1d1513815d0_0_5"/>
          <p:cNvSpPr/>
          <p:nvPr/>
        </p:nvSpPr>
        <p:spPr>
          <a:xfrm flipH="1">
            <a:off x="10991509" y="10977887"/>
            <a:ext cx="9804900" cy="7131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Activities/</a:t>
            </a: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Approach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g1d1513815d0_0_5"/>
          <p:cNvSpPr/>
          <p:nvPr/>
        </p:nvSpPr>
        <p:spPr>
          <a:xfrm flipH="1">
            <a:off x="590209" y="17940115"/>
            <a:ext cx="9804900" cy="7140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Outcomes/Impacts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6" name="Google Shape;96;g1d1513815d0_0_5"/>
          <p:cNvSpPr/>
          <p:nvPr/>
        </p:nvSpPr>
        <p:spPr>
          <a:xfrm flipH="1">
            <a:off x="590209" y="10962435"/>
            <a:ext cx="9804900" cy="7140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lang="en-US" sz="4400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Target/</a:t>
            </a: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Audience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g1d1513815d0_0_5"/>
          <p:cNvSpPr/>
          <p:nvPr/>
        </p:nvSpPr>
        <p:spPr>
          <a:xfrm flipH="1">
            <a:off x="590209" y="27225141"/>
            <a:ext cx="9804900" cy="7131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Acknowledgements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" name="Google Shape;98;g1d1513815d0_0_5"/>
          <p:cNvSpPr txBox="1"/>
          <p:nvPr/>
        </p:nvSpPr>
        <p:spPr>
          <a:xfrm flipH="1">
            <a:off x="11187600" y="5133050"/>
            <a:ext cx="9410700" cy="3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33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1d1513815d0_0_5"/>
          <p:cNvSpPr txBox="1"/>
          <p:nvPr/>
        </p:nvSpPr>
        <p:spPr>
          <a:xfrm flipH="1">
            <a:off x="11286589" y="12008729"/>
            <a:ext cx="9311700" cy="39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1800" u="none" cap="none" strike="noStrike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1d1513815d0_0_5"/>
          <p:cNvSpPr txBox="1"/>
          <p:nvPr/>
        </p:nvSpPr>
        <p:spPr>
          <a:xfrm flipH="1">
            <a:off x="597425" y="28220575"/>
            <a:ext cx="98049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g1d1513815d0_0_5"/>
          <p:cNvSpPr txBox="1"/>
          <p:nvPr/>
        </p:nvSpPr>
        <p:spPr>
          <a:xfrm flipH="1">
            <a:off x="786289" y="5053584"/>
            <a:ext cx="9410700" cy="43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33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1d1513815d0_0_5"/>
          <p:cNvSpPr txBox="1"/>
          <p:nvPr/>
        </p:nvSpPr>
        <p:spPr>
          <a:xfrm flipH="1">
            <a:off x="844014" y="11993279"/>
            <a:ext cx="9311700" cy="54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1800" u="none" cap="none" strike="noStrike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1d1513815d0_0_5"/>
          <p:cNvSpPr txBox="1"/>
          <p:nvPr/>
        </p:nvSpPr>
        <p:spPr>
          <a:xfrm flipH="1">
            <a:off x="687349" y="18970959"/>
            <a:ext cx="9608700" cy="23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1800" u="none" cap="none" strike="noStrike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1d1513815d0_0_5"/>
          <p:cNvSpPr/>
          <p:nvPr/>
        </p:nvSpPr>
        <p:spPr>
          <a:xfrm flipH="1">
            <a:off x="-132" y="3011012"/>
            <a:ext cx="21390900" cy="274200"/>
          </a:xfrm>
          <a:prstGeom prst="rect">
            <a:avLst/>
          </a:prstGeom>
          <a:solidFill>
            <a:srgbClr val="235CB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g1d1513815d0_0_5"/>
          <p:cNvSpPr txBox="1"/>
          <p:nvPr/>
        </p:nvSpPr>
        <p:spPr>
          <a:xfrm>
            <a:off x="14081100" y="27508244"/>
            <a:ext cx="65172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PLACE YOUR ORGANIZATION’S LOGO HERE</a:t>
            </a:r>
            <a:endParaRPr b="0" i="0" sz="33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g1d1513815d0_0_5"/>
          <p:cNvSpPr/>
          <p:nvPr/>
        </p:nvSpPr>
        <p:spPr>
          <a:xfrm flipH="1">
            <a:off x="-132" y="26795362"/>
            <a:ext cx="21390900" cy="274200"/>
          </a:xfrm>
          <a:prstGeom prst="rect">
            <a:avLst/>
          </a:prstGeom>
          <a:solidFill>
            <a:srgbClr val="235CBB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g1d1513815d0_0_5"/>
          <p:cNvSpPr txBox="1"/>
          <p:nvPr/>
        </p:nvSpPr>
        <p:spPr>
          <a:xfrm>
            <a:off x="10991500" y="17940125"/>
            <a:ext cx="10100100" cy="761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PLACE ANY GRAPHICS OR PHOTOS HERE</a:t>
            </a:r>
            <a:endParaRPr b="0" i="0" sz="33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1b204c4408_0_1"/>
          <p:cNvSpPr/>
          <p:nvPr/>
        </p:nvSpPr>
        <p:spPr>
          <a:xfrm flipH="1">
            <a:off x="-131" y="0"/>
            <a:ext cx="21390900" cy="301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i="0" lang="en-US" sz="66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TITLE OF YOUR RESEARCH PROJECT</a:t>
            </a:r>
            <a:endParaRPr b="1" i="0" sz="66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Researcher</a:t>
            </a:r>
            <a:r>
              <a:rPr b="0" i="0" lang="en-US" sz="28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, Title, Institution </a:t>
            </a:r>
            <a:endParaRPr b="0" i="0" sz="28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g21b204c4408_0_1"/>
          <p:cNvSpPr/>
          <p:nvPr/>
        </p:nvSpPr>
        <p:spPr>
          <a:xfrm flipH="1">
            <a:off x="10991509" y="4102195"/>
            <a:ext cx="9804900" cy="7140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Research Questions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g21b204c4408_0_1"/>
          <p:cNvSpPr/>
          <p:nvPr/>
        </p:nvSpPr>
        <p:spPr>
          <a:xfrm flipH="1">
            <a:off x="590209" y="4102195"/>
            <a:ext cx="9804900" cy="7140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Background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g21b204c4408_0_1"/>
          <p:cNvSpPr/>
          <p:nvPr/>
        </p:nvSpPr>
        <p:spPr>
          <a:xfrm flipH="1">
            <a:off x="10991509" y="10977887"/>
            <a:ext cx="9804900" cy="7131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Methodology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g21b204c4408_0_1"/>
          <p:cNvSpPr/>
          <p:nvPr/>
        </p:nvSpPr>
        <p:spPr>
          <a:xfrm flipH="1">
            <a:off x="590209" y="17940115"/>
            <a:ext cx="9804900" cy="7140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Outcome or Impacts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g21b204c4408_0_1"/>
          <p:cNvSpPr/>
          <p:nvPr/>
        </p:nvSpPr>
        <p:spPr>
          <a:xfrm flipH="1">
            <a:off x="590209" y="10962435"/>
            <a:ext cx="9804900" cy="7140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Sample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8" name="Google Shape;118;g21b204c4408_0_1"/>
          <p:cNvSpPr/>
          <p:nvPr/>
        </p:nvSpPr>
        <p:spPr>
          <a:xfrm flipH="1">
            <a:off x="590209" y="27225141"/>
            <a:ext cx="9804900" cy="7131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235C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0000" lIns="160000" spcFirstLastPara="1" rIns="160000" wrap="square" tIns="8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Acknowledgements</a:t>
            </a:r>
            <a:endParaRPr b="1" i="0" sz="44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Google Shape;119;g21b204c4408_0_1"/>
          <p:cNvSpPr txBox="1"/>
          <p:nvPr/>
        </p:nvSpPr>
        <p:spPr>
          <a:xfrm flipH="1">
            <a:off x="11187600" y="5133050"/>
            <a:ext cx="9410700" cy="3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33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21b204c4408_0_1"/>
          <p:cNvSpPr txBox="1"/>
          <p:nvPr/>
        </p:nvSpPr>
        <p:spPr>
          <a:xfrm flipH="1">
            <a:off x="11286589" y="12008729"/>
            <a:ext cx="9311700" cy="39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1800" u="none" cap="none" strike="noStrike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21b204c4408_0_1"/>
          <p:cNvSpPr txBox="1"/>
          <p:nvPr/>
        </p:nvSpPr>
        <p:spPr>
          <a:xfrm flipH="1">
            <a:off x="597425" y="28220575"/>
            <a:ext cx="9804900" cy="11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1b204c4408_0_1"/>
          <p:cNvSpPr txBox="1"/>
          <p:nvPr/>
        </p:nvSpPr>
        <p:spPr>
          <a:xfrm flipH="1">
            <a:off x="786289" y="5053584"/>
            <a:ext cx="9410700" cy="43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33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21b204c4408_0_1"/>
          <p:cNvSpPr txBox="1"/>
          <p:nvPr/>
        </p:nvSpPr>
        <p:spPr>
          <a:xfrm flipH="1">
            <a:off x="844014" y="11993279"/>
            <a:ext cx="9311700" cy="54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1800" u="none" cap="none" strike="noStrike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21b204c4408_0_1"/>
          <p:cNvSpPr txBox="1"/>
          <p:nvPr/>
        </p:nvSpPr>
        <p:spPr>
          <a:xfrm flipH="1">
            <a:off x="687349" y="18970959"/>
            <a:ext cx="9608700" cy="23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80000" lIns="160000" spcFirstLastPara="1" rIns="160000" wrap="square" tIns="8000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33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Insert your text here (60 to 80 words).</a:t>
            </a:r>
            <a:endParaRPr b="0" i="0" sz="1800" u="none" cap="none" strike="noStrike">
              <a:solidFill>
                <a:srgbClr val="7F7F7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1b204c4408_0_1"/>
          <p:cNvSpPr/>
          <p:nvPr/>
        </p:nvSpPr>
        <p:spPr>
          <a:xfrm flipH="1">
            <a:off x="-132" y="3011012"/>
            <a:ext cx="21390900" cy="274200"/>
          </a:xfrm>
          <a:prstGeom prst="rect">
            <a:avLst/>
          </a:prstGeom>
          <a:solidFill>
            <a:srgbClr val="235CB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26;g21b204c4408_0_1"/>
          <p:cNvSpPr/>
          <p:nvPr/>
        </p:nvSpPr>
        <p:spPr>
          <a:xfrm flipH="1">
            <a:off x="-132" y="26795362"/>
            <a:ext cx="21390900" cy="274200"/>
          </a:xfrm>
          <a:prstGeom prst="rect">
            <a:avLst/>
          </a:prstGeom>
          <a:solidFill>
            <a:srgbClr val="235CBB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g21b204c4408_0_1"/>
          <p:cNvSpPr txBox="1"/>
          <p:nvPr/>
        </p:nvSpPr>
        <p:spPr>
          <a:xfrm>
            <a:off x="14081100" y="27508244"/>
            <a:ext cx="65172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PLACE YOUR ORGANIZATION’S LOGO HERE</a:t>
            </a:r>
            <a:endParaRPr b="0" i="0" sz="33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g21b204c4408_0_1"/>
          <p:cNvSpPr txBox="1"/>
          <p:nvPr/>
        </p:nvSpPr>
        <p:spPr>
          <a:xfrm>
            <a:off x="10991500" y="17940125"/>
            <a:ext cx="10100100" cy="761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-US" sz="3300" u="none" cap="none" strike="noStrike">
                <a:solidFill>
                  <a:srgbClr val="235CBB"/>
                </a:solidFill>
                <a:latin typeface="Roboto"/>
                <a:ea typeface="Roboto"/>
                <a:cs typeface="Roboto"/>
                <a:sym typeface="Roboto"/>
              </a:rPr>
              <a:t>PLACE ANY GRAPHICS OR PHOTOS HERE</a:t>
            </a:r>
            <a:endParaRPr b="0" i="0" sz="3300" u="none" cap="none" strike="noStrike">
              <a:solidFill>
                <a:srgbClr val="235CB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2022-04-09T08:32:59Z</dcterms:created>
</cp:coreProperties>
</file>